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BB02-82D8-F345-B4E2-1718D93EEFC9}" type="datetimeFigureOut">
              <a:rPr lang="en-US" smtClean="0"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3885-15EF-5847-A087-2C54DE523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 Strong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be stated as a fact. </a:t>
            </a:r>
          </a:p>
          <a:p>
            <a:r>
              <a:rPr lang="en-US" dirty="0" smtClean="0"/>
              <a:t>Should be concise – stated as briefly as possible.</a:t>
            </a:r>
          </a:p>
          <a:p>
            <a:r>
              <a:rPr lang="en-US" dirty="0" smtClean="0"/>
              <a:t>Should be in past tense</a:t>
            </a:r>
          </a:p>
          <a:p>
            <a:r>
              <a:rPr lang="en-US" dirty="0" smtClean="0"/>
              <a:t>Written in third person – avoid “I,” “Me,” My,” “We” statements</a:t>
            </a:r>
          </a:p>
          <a:p>
            <a:r>
              <a:rPr lang="en-US" dirty="0" smtClean="0"/>
              <a:t>It should be as specific as your position allows</a:t>
            </a:r>
          </a:p>
          <a:p>
            <a:pPr lvl="1"/>
            <a:r>
              <a:rPr lang="en-US" dirty="0" smtClean="0"/>
              <a:t>Not specific enough:  School is good</a:t>
            </a:r>
          </a:p>
          <a:p>
            <a:pPr lvl="1"/>
            <a:r>
              <a:rPr lang="en-US" dirty="0" smtClean="0"/>
              <a:t>Specific:  Attending school regularly is the best way to become a successful communicator.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17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Basic Format</a:t>
            </a:r>
          </a:p>
          <a:p>
            <a:r>
              <a:rPr lang="en-US" dirty="0" smtClean="0"/>
              <a:t>The author’s name or a book with a single author's name appears in last name, first name format. The basic form for a book citation is:</a:t>
            </a:r>
          </a:p>
          <a:p>
            <a:pPr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. </a:t>
            </a:r>
            <a:r>
              <a:rPr lang="en-US" i="1" dirty="0" smtClean="0"/>
              <a:t>Title of Book</a:t>
            </a:r>
            <a:r>
              <a:rPr lang="en-US" dirty="0" smtClean="0"/>
              <a:t>. City of Publication: Publisher, Year of Publication. Medium of Publication.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 Translated Book</a:t>
            </a:r>
          </a:p>
          <a:p>
            <a:r>
              <a:rPr lang="en-US" dirty="0" smtClean="0"/>
              <a:t>Cite as you would any other book. Add "Trans."—the abbreviation for translated by—and follow with the </a:t>
            </a:r>
            <a:r>
              <a:rPr lang="en-US" dirty="0" err="1" smtClean="0"/>
              <a:t>name(s</a:t>
            </a:r>
            <a:r>
              <a:rPr lang="en-US" dirty="0" smtClean="0"/>
              <a:t>) of the </a:t>
            </a:r>
            <a:r>
              <a:rPr lang="en-US" dirty="0" err="1" smtClean="0"/>
              <a:t>translator(s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Foucault, Michel. </a:t>
            </a:r>
            <a:r>
              <a:rPr lang="en-US" i="1" dirty="0" smtClean="0"/>
              <a:t>Madness and Civilization: A History of Insanity in the Age of Reason</a:t>
            </a:r>
            <a:r>
              <a:rPr lang="en-US" dirty="0" smtClean="0"/>
              <a:t>. Trans. Richard Howard. New York: Vintage-Random House, 1988. Print.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208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Tips for a Strong Thesis Statement</vt:lpstr>
      <vt:lpstr>Works Cited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a Strong Thesis Statement</dc:title>
  <dc:creator>Tim</dc:creator>
  <cp:lastModifiedBy>Tim</cp:lastModifiedBy>
  <cp:revision>2</cp:revision>
  <dcterms:created xsi:type="dcterms:W3CDTF">2015-02-12T21:38:01Z</dcterms:created>
  <dcterms:modified xsi:type="dcterms:W3CDTF">2015-02-12T21:44:58Z</dcterms:modified>
</cp:coreProperties>
</file>