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28E18C-6F21-3445-8278-2EA7AA6BE4E7}" type="datetimeFigureOut">
              <a:rPr lang="en-US" smtClean="0"/>
              <a:t>8/12/14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ED1054-70AC-A44E-A7BD-A43A418136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31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pple Chancery"/>
              </a:rPr>
              <a:t>Puritans Beliefs</a:t>
            </a:r>
            <a:endParaRPr lang="en-US" dirty="0">
              <a:latin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49" y="1624337"/>
            <a:ext cx="6415896" cy="4664984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Personal salvation depends solely on the grace of god –predestination/fate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Human beings were inherently evil and so must struggle to overcome their sinful nature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Saw guilt and remorse as a sign of God’s grace and thus evidence of their election to </a:t>
            </a:r>
            <a:r>
              <a:rPr lang="en-US" dirty="0" smtClean="0"/>
              <a:t>heaven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Valued hard work, community over the individual, thrift, and piety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45" y="1820975"/>
            <a:ext cx="2389155" cy="424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are Anne’s final thoughts?  How does she reconcile her tragedy?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does she mean by “Farewell, my pelf…”?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quality does the meter and rhyme scheme bestow upon the poem?  What tone is produced?</a:t>
            </a:r>
          </a:p>
          <a:p>
            <a:endParaRPr lang="en-US" dirty="0" smtClean="0"/>
          </a:p>
          <a:p>
            <a:r>
              <a:rPr lang="en-US" dirty="0" smtClean="0"/>
              <a:t>In what ways is Anne’s viewpoint consistent with Puritan ideology?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slip of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write your name</a:t>
            </a:r>
          </a:p>
          <a:p>
            <a:endParaRPr lang="en-US" dirty="0" smtClean="0"/>
          </a:p>
          <a:p>
            <a:r>
              <a:rPr lang="en-US" dirty="0" smtClean="0"/>
              <a:t>Write down 3 objects that you would grab on the way out of your burning house.</a:t>
            </a:r>
          </a:p>
          <a:p>
            <a:endParaRPr lang="en-US" dirty="0" smtClean="0"/>
          </a:p>
          <a:p>
            <a:r>
              <a:rPr lang="en-US" dirty="0" smtClean="0"/>
              <a:t>On the back, choose one of the objects and write 2-3 sentences that describe why this item is important to you and shouldn’t be considered “pelf”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introduce your </a:t>
            </a:r>
            <a:r>
              <a:rPr lang="en-US" dirty="0" err="1" smtClean="0"/>
              <a:t>classsmate</a:t>
            </a:r>
            <a:r>
              <a:rPr lang="en-US" dirty="0" smtClean="0"/>
              <a:t> please use complete sentences and state:</a:t>
            </a:r>
          </a:p>
          <a:p>
            <a:pPr lvl="1"/>
            <a:r>
              <a:rPr lang="en-US" dirty="0" smtClean="0"/>
              <a:t>Their name</a:t>
            </a:r>
          </a:p>
          <a:p>
            <a:pPr lvl="1"/>
            <a:r>
              <a:rPr lang="en-US" dirty="0" smtClean="0"/>
              <a:t>Their grade</a:t>
            </a:r>
          </a:p>
          <a:p>
            <a:pPr lvl="1"/>
            <a:r>
              <a:rPr lang="en-US" dirty="0" smtClean="0"/>
              <a:t>Favorite food to make or eat</a:t>
            </a:r>
          </a:p>
          <a:p>
            <a:pPr lvl="1"/>
            <a:r>
              <a:rPr lang="en-US" dirty="0" smtClean="0"/>
              <a:t>Their  objects</a:t>
            </a:r>
          </a:p>
          <a:p>
            <a:pPr lvl="1"/>
            <a:r>
              <a:rPr lang="en-US" dirty="0" smtClean="0"/>
              <a:t>Paraphrase their reasoning for why those objects are important to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24" y="558069"/>
            <a:ext cx="3850110" cy="5133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610" y="558069"/>
            <a:ext cx="3850107" cy="513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62" y="274638"/>
            <a:ext cx="6389079" cy="634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3117</TotalTime>
  <Words>212</Words>
  <Application>Microsoft Macintosh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Puritans Beliefs</vt:lpstr>
      <vt:lpstr>Discussion Questions</vt:lpstr>
      <vt:lpstr>On the slip of paper…</vt:lpstr>
      <vt:lpstr>Introductions</vt:lpstr>
      <vt:lpstr>Slide 5</vt:lpstr>
      <vt:lpstr>Slide 6</vt:lpstr>
    </vt:vector>
  </TitlesOfParts>
  <Company>WUSD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Puritans Beliefs</dc:title>
  <dc:creator>Tim</dc:creator>
  <cp:lastModifiedBy>Tim</cp:lastModifiedBy>
  <cp:revision>2</cp:revision>
  <dcterms:created xsi:type="dcterms:W3CDTF">2014-08-12T18:44:54Z</dcterms:created>
  <dcterms:modified xsi:type="dcterms:W3CDTF">2014-08-14T22:42:42Z</dcterms:modified>
</cp:coreProperties>
</file>