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82" d="100"/>
          <a:sy n="82" d="100"/>
        </p:scale>
        <p:origin x="-1000"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CF9B689-5A19-364B-8C77-7D36D8A91E9D}"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9B689-5A19-364B-8C77-7D36D8A91E9D}"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9B689-5A19-364B-8C77-7D36D8A91E9D}"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F9B689-5A19-364B-8C77-7D36D8A91E9D}"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F9B689-5A19-364B-8C77-7D36D8A91E9D}" type="datetimeFigureOut">
              <a:rPr lang="en-US" smtClean="0"/>
              <a:t>4/7/15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CF9B689-5A19-364B-8C77-7D36D8A91E9D}"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F9B689-5A19-364B-8C77-7D36D8A91E9D}" type="datetimeFigureOut">
              <a:rPr lang="en-US" smtClean="0"/>
              <a:t>4/7/15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F9B689-5A19-364B-8C77-7D36D8A91E9D}" type="datetimeFigureOut">
              <a:rPr lang="en-US" smtClean="0"/>
              <a:t>4/7/15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F9B689-5A19-364B-8C77-7D36D8A91E9D}" type="datetimeFigureOut">
              <a:rPr lang="en-US" smtClean="0"/>
              <a:t>4/7/15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9B689-5A19-364B-8C77-7D36D8A91E9D}"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F9B689-5A19-364B-8C77-7D36D8A91E9D}" type="datetimeFigureOut">
              <a:rPr lang="en-US" smtClean="0"/>
              <a:t>4/7/15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CACCF-930C-1B45-B84A-1F12BA87C1A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F9B689-5A19-364B-8C77-7D36D8A91E9D}" type="datetimeFigureOut">
              <a:rPr lang="en-US" smtClean="0"/>
              <a:t>4/7/15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CACCF-930C-1B45-B84A-1F12BA87C1A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4647" y="229810"/>
            <a:ext cx="8727924" cy="6374190"/>
          </a:xfrm>
        </p:spPr>
        <p:txBody>
          <a:bodyPr/>
          <a:lstStyle/>
          <a:p>
            <a:pPr algn="l"/>
            <a:r>
              <a:rPr lang="en-US" dirty="0" smtClean="0">
                <a:solidFill>
                  <a:schemeClr val="tx1"/>
                </a:solidFill>
              </a:rPr>
              <a:t>Do Now: April 7, 2015</a:t>
            </a:r>
          </a:p>
          <a:p>
            <a:pPr algn="l"/>
            <a:endParaRPr lang="en-US" dirty="0" smtClean="0">
              <a:solidFill>
                <a:schemeClr val="tx1"/>
              </a:solidFill>
            </a:endParaRPr>
          </a:p>
          <a:p>
            <a:pPr algn="l"/>
            <a:r>
              <a:rPr lang="en-US" dirty="0" smtClean="0">
                <a:solidFill>
                  <a:schemeClr val="tx1"/>
                </a:solidFill>
              </a:rPr>
              <a:t>Soul of the World</a:t>
            </a:r>
          </a:p>
          <a:p>
            <a:pPr algn="l"/>
            <a:endParaRPr lang="en-US" dirty="0" smtClean="0">
              <a:solidFill>
                <a:schemeClr val="tx1"/>
              </a:solidFill>
            </a:endParaRPr>
          </a:p>
          <a:p>
            <a:pPr algn="l"/>
            <a:r>
              <a:rPr lang="en-US" dirty="0" smtClean="0">
                <a:solidFill>
                  <a:schemeClr val="tx1"/>
                </a:solidFill>
              </a:rPr>
              <a:t>What is your understanding of what the Soul of the World is so far in The Alchemist?  How would you describe what it is?  Look to pg. 22 if you need help.</a:t>
            </a:r>
          </a:p>
          <a:p>
            <a:pPr algn="l"/>
            <a:endParaRPr lang="en-US"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Alchemy Notes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transmutation of base metals into gold which requires equal parts chemistry and philosophy</a:t>
            </a:r>
          </a:p>
          <a:p>
            <a:r>
              <a:rPr lang="en-US" dirty="0" smtClean="0"/>
              <a:t>Origins:  has roots in Egyptian and Greek cultures; some say as far back as 4000 BCE</a:t>
            </a:r>
          </a:p>
          <a:p>
            <a:r>
              <a:rPr lang="en-US" dirty="0" smtClean="0"/>
              <a:t>Based on the theory that all matter is of one and the same basic origin and that all forms of matter contain the same spiritual principle which is permanent, although the body or outer form is transitory</a:t>
            </a:r>
          </a:p>
          <a:p>
            <a:r>
              <a:rPr lang="en-US" dirty="0" smtClean="0"/>
              <a:t>Has astrological links</a:t>
            </a:r>
          </a:p>
          <a:p>
            <a:r>
              <a:rPr lang="en-US" dirty="0" smtClean="0"/>
              <a:t>The Philosopher’s Stone is the tool produced by the alchemist by bringing the elements into perfect balance.  It has the ability to </a:t>
            </a:r>
            <a:r>
              <a:rPr lang="en-US" dirty="0" err="1" smtClean="0"/>
              <a:t>transmutate</a:t>
            </a:r>
            <a:r>
              <a:rPr lang="en-US" dirty="0" smtClean="0"/>
              <a:t> metals.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462</TotalTime>
  <Words>148</Words>
  <Application>Microsoft Macintosh PowerPoint</Application>
  <PresentationFormat>On-screen Show (4:3)</PresentationFormat>
  <Paragraphs>11</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Alchemy Notes</vt:lpstr>
    </vt:vector>
  </TitlesOfParts>
  <Company>WUSD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Tim</dc:creator>
  <cp:lastModifiedBy>Tim</cp:lastModifiedBy>
  <cp:revision>1</cp:revision>
  <dcterms:created xsi:type="dcterms:W3CDTF">2015-04-07T13:54:22Z</dcterms:created>
  <dcterms:modified xsi:type="dcterms:W3CDTF">2015-04-07T21:37:17Z</dcterms:modified>
</cp:coreProperties>
</file>